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3" r:id="rId2"/>
  </p:sldMasterIdLst>
  <p:sldIdLst>
    <p:sldId id="256" r:id="rId3"/>
    <p:sldId id="258" r:id="rId4"/>
    <p:sldId id="260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57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32" d="100"/>
          <a:sy n="132" d="100"/>
        </p:scale>
        <p:origin x="-2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026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014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940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8E78-4BD7-D24E-AFF5-6559E4C7AAC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2434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4524B-4199-3A41-8CD1-46F1EAFD77E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2117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el, zwei Inhalte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Inhaltsplatzhalter 4"/>
          <p:cNvSpPr>
            <a:spLocks noGrp="1"/>
          </p:cNvSpPr>
          <p:nvPr>
            <p:ph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7959D-FFAC-824A-ACF7-7EFA63CADB9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90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 smtClean="0"/>
              <a:t>Master-Untertitelformat bearbeiten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523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AT" smtClean="0"/>
              <a:t>Bild auf Platzhalter ziehen oder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2011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16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277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41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0480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74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271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967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AT" smtClean="0"/>
              <a:t>Mastertitelformat bearbeiten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AT" smtClean="0"/>
              <a:t>Mastertextformat bearbeiten</a:t>
            </a:r>
          </a:p>
          <a:p>
            <a:pPr lvl="1"/>
            <a:r>
              <a:rPr lang="de-AT" smtClean="0"/>
              <a:t>Zweite Ebene</a:t>
            </a:r>
          </a:p>
          <a:p>
            <a:pPr lvl="2"/>
            <a:r>
              <a:rPr lang="de-AT" smtClean="0"/>
              <a:t>Dritte Ebene</a:t>
            </a:r>
          </a:p>
          <a:p>
            <a:pPr lvl="3"/>
            <a:r>
              <a:rPr lang="de-AT" smtClean="0"/>
              <a:t>Vierte Ebene</a:t>
            </a:r>
          </a:p>
          <a:p>
            <a:pPr lvl="4"/>
            <a:r>
              <a:rPr lang="de-AT" smtClean="0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8441F-83F1-AB4E-A1D5-608D3BE05A89}" type="datetimeFigureOut">
              <a:rPr lang="de-DE" smtClean="0"/>
              <a:t>20.01.16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86BEF-9D18-C147-B280-6CA724542C9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0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6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8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2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35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552700"/>
            <a:ext cx="6400800" cy="1752600"/>
          </a:xfrm>
        </p:spPr>
        <p:txBody>
          <a:bodyPr/>
          <a:lstStyle/>
          <a:p>
            <a:r>
              <a:rPr lang="de-DE" dirty="0"/>
              <a:t>e</a:t>
            </a:r>
            <a:r>
              <a:rPr lang="de-DE" dirty="0" smtClean="0"/>
              <a:t>xperimenteller </a:t>
            </a:r>
            <a:r>
              <a:rPr lang="de-DE" dirty="0" err="1" smtClean="0"/>
              <a:t>wohnbau</a:t>
            </a:r>
            <a:r>
              <a:rPr lang="de-DE" dirty="0" smtClean="0"/>
              <a:t> </a:t>
            </a:r>
          </a:p>
          <a:p>
            <a:r>
              <a:rPr lang="de-DE" dirty="0" err="1"/>
              <a:t>b</a:t>
            </a:r>
            <a:r>
              <a:rPr lang="de-DE" dirty="0" err="1" smtClean="0"/>
              <a:t>eispiele</a:t>
            </a:r>
            <a:r>
              <a:rPr lang="de-DE" dirty="0" smtClean="0"/>
              <a:t>: </a:t>
            </a:r>
            <a:r>
              <a:rPr lang="de-DE" dirty="0" err="1" smtClean="0"/>
              <a:t>mühlhausen</a:t>
            </a:r>
            <a:r>
              <a:rPr lang="de-DE" dirty="0" smtClean="0"/>
              <a:t> und </a:t>
            </a:r>
            <a:r>
              <a:rPr lang="de-DE" dirty="0" err="1" smtClean="0"/>
              <a:t>wien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4045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2" descr="lac_grundris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6030913" cy="6524625"/>
          </a:xfrm>
          <a:noFill/>
        </p:spPr>
      </p:pic>
      <p:pic>
        <p:nvPicPr>
          <p:cNvPr id="115714" name="Picture 3" descr="lac_schnitt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80200" y="2138363"/>
            <a:ext cx="1027113" cy="3671887"/>
          </a:xfrm>
          <a:noFill/>
        </p:spPr>
      </p:pic>
    </p:spTree>
    <p:extLst>
      <p:ext uri="{BB962C8B-B14F-4D97-AF65-F5344CB8AC3E}">
        <p14:creationId xmlns:p14="http://schemas.microsoft.com/office/powerpoint/2010/main" val="4218688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brunnerstrasse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525" y="404813"/>
            <a:ext cx="2732088" cy="2185987"/>
          </a:xfrm>
          <a:noFill/>
        </p:spPr>
      </p:pic>
      <p:pic>
        <p:nvPicPr>
          <p:cNvPr id="106498" name="Picture 3" descr="brunner2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3575" y="404813"/>
            <a:ext cx="2193925" cy="2185987"/>
          </a:xfrm>
          <a:noFill/>
        </p:spPr>
      </p:pic>
      <p:pic>
        <p:nvPicPr>
          <p:cNvPr id="106499" name="Picture 4" descr="brunner3"/>
          <p:cNvPicPr>
            <a:picLocks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404813"/>
            <a:ext cx="2747963" cy="2187575"/>
          </a:xfrm>
          <a:noFill/>
        </p:spPr>
      </p:pic>
      <p:graphicFrame>
        <p:nvGraphicFramePr>
          <p:cNvPr id="106500" name="Object 5"/>
          <p:cNvGraphicFramePr>
            <a:graphicFrameLocks noChangeAspect="1"/>
          </p:cNvGraphicFramePr>
          <p:nvPr>
            <p:ph sz="quarter" idx="4"/>
          </p:nvPr>
        </p:nvGraphicFramePr>
        <p:xfrm>
          <a:off x="250825" y="3357563"/>
          <a:ext cx="8713788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PHOTO-PAINT" r:id="rId6" imgW="6396241" imgH="1622857" progId="CorelPHOTOPAINT.Image.13">
                  <p:embed/>
                </p:oleObj>
              </mc:Choice>
              <mc:Fallback>
                <p:oleObj name="PHOTO-PAINT" r:id="rId6" imgW="6396241" imgH="1622857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357563"/>
                        <a:ext cx="8713788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01" name="Text Box 6"/>
          <p:cNvSpPr txBox="1">
            <a:spLocks noChangeArrowheads="1"/>
          </p:cNvSpPr>
          <p:nvPr/>
        </p:nvSpPr>
        <p:spPr bwMode="auto">
          <a:xfrm>
            <a:off x="395288" y="5876925"/>
            <a:ext cx="38893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Wohnbau Brunner Strasse Wien Helmut Richter  1986 - 1991</a:t>
            </a:r>
            <a:endParaRPr 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21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9144000" cy="729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7"/>
          <p:cNvSpPr txBox="1">
            <a:spLocks noChangeArrowheads="1"/>
          </p:cNvSpPr>
          <p:nvPr/>
        </p:nvSpPr>
        <p:spPr bwMode="auto">
          <a:xfrm>
            <a:off x="250825" y="6524625"/>
            <a:ext cx="288131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200" b="1">
                <a:solidFill>
                  <a:schemeClr val="bg1"/>
                </a:solidFill>
              </a:rPr>
              <a:t>Sargfabrik BKK2 1986 -1996</a:t>
            </a:r>
            <a:endParaRPr lang="de-DE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0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778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8785" name="Object 4"/>
          <p:cNvGraphicFramePr>
            <a:graphicFrameLocks noChangeAspect="1"/>
          </p:cNvGraphicFramePr>
          <p:nvPr/>
        </p:nvGraphicFramePr>
        <p:xfrm>
          <a:off x="611188" y="620713"/>
          <a:ext cx="7704137" cy="434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PHOTO-PAINT" r:id="rId3" imgW="1586084" imgH="896000" progId="CorelPHOTOPAINT.Image.13">
                  <p:embed/>
                </p:oleObj>
              </mc:Choice>
              <mc:Fallback>
                <p:oleObj name="PHOTO-PAINT" r:id="rId3" imgW="1586084" imgH="896000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620713"/>
                        <a:ext cx="7704137" cy="434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758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9112250" cy="656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139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833" name="Object 4"/>
          <p:cNvGraphicFramePr>
            <a:graphicFrameLocks noChangeAspect="1"/>
          </p:cNvGraphicFramePr>
          <p:nvPr/>
        </p:nvGraphicFramePr>
        <p:xfrm>
          <a:off x="0" y="-28575"/>
          <a:ext cx="9144000" cy="691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PHOTO-PAINT" r:id="rId3" imgW="7609524" imgH="5752381" progId="CorelPHOTOPAINT.Image.13">
                  <p:embed/>
                </p:oleObj>
              </mc:Choice>
              <mc:Fallback>
                <p:oleObj name="PHOTO-PAINT" r:id="rId3" imgW="7609524" imgH="5752381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8575"/>
                        <a:ext cx="9144000" cy="691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2652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1857" name="Object 4"/>
          <p:cNvGraphicFramePr>
            <a:graphicFrameLocks noChangeAspect="1"/>
          </p:cNvGraphicFramePr>
          <p:nvPr/>
        </p:nvGraphicFramePr>
        <p:xfrm>
          <a:off x="0" y="0"/>
          <a:ext cx="9144000" cy="681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PHOTO-PAINT" r:id="rId3" imgW="7638095" imgH="5695238" progId="CorelPHOTOPAINT.Image.13">
                  <p:embed/>
                </p:oleObj>
              </mc:Choice>
              <mc:Fallback>
                <p:oleObj name="PHOTO-PAINT" r:id="rId3" imgW="7638095" imgH="5695238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1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2246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213" y="-155575"/>
            <a:ext cx="9828213" cy="705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ext Box 5"/>
          <p:cNvSpPr txBox="1">
            <a:spLocks noChangeArrowheads="1"/>
          </p:cNvSpPr>
          <p:nvPr/>
        </p:nvSpPr>
        <p:spPr bwMode="auto">
          <a:xfrm>
            <a:off x="5867400" y="6583363"/>
            <a:ext cx="29527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200" b="1">
                <a:solidFill>
                  <a:schemeClr val="bg1"/>
                </a:solidFill>
              </a:rPr>
              <a:t>Miss Sargfabrik 1998 - 2000</a:t>
            </a:r>
            <a:endParaRPr lang="de-DE" sz="12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11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60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2" descr="muhlhausen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1775" y="0"/>
            <a:ext cx="6208713" cy="5851525"/>
          </a:xfrm>
          <a:noFill/>
        </p:spPr>
      </p:pic>
      <p:sp>
        <p:nvSpPr>
          <p:cNvPr id="107522" name="Rectangle 3"/>
          <p:cNvSpPr>
            <a:spLocks noChangeArrowheads="1"/>
          </p:cNvSpPr>
          <p:nvPr/>
        </p:nvSpPr>
        <p:spPr bwMode="auto">
          <a:xfrm>
            <a:off x="250825" y="4581525"/>
            <a:ext cx="2449513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AT" sz="1800" b="1">
                <a:solidFill>
                  <a:schemeClr val="tx1"/>
                </a:solidFill>
              </a:rPr>
              <a:t>Cite ouvriere in Mühlhausen</a:t>
            </a:r>
            <a:r>
              <a:rPr lang="de-AT" sz="1800">
                <a:solidFill>
                  <a:schemeClr val="tx1"/>
                </a:solidFill>
              </a:rPr>
              <a:t> </a:t>
            </a:r>
            <a:r>
              <a:rPr lang="de-AT" sz="1600" b="1">
                <a:solidFill>
                  <a:schemeClr val="tx1"/>
                </a:solidFill>
              </a:rPr>
              <a:t>1853</a:t>
            </a:r>
          </a:p>
          <a:p>
            <a:r>
              <a:rPr lang="de-AT" sz="1400">
                <a:solidFill>
                  <a:schemeClr val="tx1"/>
                </a:solidFill>
              </a:rPr>
              <a:t>Textilfabrik im Elsass: </a:t>
            </a:r>
          </a:p>
          <a:p>
            <a:r>
              <a:rPr lang="de-AT" sz="1400">
                <a:solidFill>
                  <a:schemeClr val="tx1"/>
                </a:solidFill>
              </a:rPr>
              <a:t>unter Napoleon III</a:t>
            </a:r>
          </a:p>
          <a:p>
            <a:r>
              <a:rPr lang="de-AT" sz="1400">
                <a:solidFill>
                  <a:schemeClr val="tx1"/>
                </a:solidFill>
              </a:rPr>
              <a:t>Ingenieur: Emile Muller</a:t>
            </a:r>
            <a:r>
              <a:rPr lang="de-AT" sz="18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323850" y="620713"/>
            <a:ext cx="2232025" cy="173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de-AT" sz="1200">
                <a:solidFill>
                  <a:schemeClr val="tx1"/>
                </a:solidFill>
              </a:rPr>
              <a:t>1853 errichtete die Somco </a:t>
            </a:r>
          </a:p>
          <a:p>
            <a:r>
              <a:rPr lang="de-AT" sz="1200">
                <a:solidFill>
                  <a:schemeClr val="tx1"/>
                </a:solidFill>
              </a:rPr>
              <a:t>(Société mulhousien des cités ouvrières) in Mulhouse die erste große  Arbeiter-wohnsiedlung in Frankreich. Gartenstadt mit hoher Lebensqualität. </a:t>
            </a:r>
            <a:endParaRPr lang="de-AT" sz="1200" b="1">
              <a:solidFill>
                <a:schemeClr val="tx1"/>
              </a:solidFill>
            </a:endParaRPr>
          </a:p>
          <a:p>
            <a:r>
              <a:rPr lang="de-AT" sz="1200">
                <a:solidFill>
                  <a:schemeClr val="tx1"/>
                </a:solidFill>
              </a:rPr>
              <a:t>1240 Gebäude </a:t>
            </a:r>
          </a:p>
          <a:p>
            <a:r>
              <a:rPr lang="de-AT" sz="1200">
                <a:solidFill>
                  <a:schemeClr val="tx1"/>
                </a:solidFill>
              </a:rPr>
              <a:t>ca. 10.000 Bewohner</a:t>
            </a:r>
            <a:endParaRPr lang="de-DE" sz="12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11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6413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05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40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378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4" descr="E3_ Kopi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BFB"/>
              </a:clrFrom>
              <a:clrTo>
                <a:srgbClr val="FC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3175" cy="635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89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1" name="Object 4"/>
          <p:cNvGraphicFramePr>
            <a:graphicFrameLocks noChangeAspect="1"/>
          </p:cNvGraphicFramePr>
          <p:nvPr/>
        </p:nvGraphicFramePr>
        <p:xfrm>
          <a:off x="0" y="188913"/>
          <a:ext cx="9144000" cy="615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1" name="PHOTO-PAINT" r:id="rId3" imgW="11479365" imgH="7733333" progId="CorelPHOTOPAINT.Image.13">
                  <p:embed/>
                </p:oleObj>
              </mc:Choice>
              <mc:Fallback>
                <p:oleObj name="PHOTO-PAINT" r:id="rId3" imgW="11479365" imgH="7733333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615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792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ChangeArrowheads="1"/>
          </p:cNvSpPr>
          <p:nvPr/>
        </p:nvSpPr>
        <p:spPr bwMode="auto">
          <a:xfrm>
            <a:off x="2916238" y="3141663"/>
            <a:ext cx="2914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sz="1800" u="sng">
                <a:solidFill>
                  <a:schemeClr val="tx1"/>
                </a:solidFill>
              </a:rPr>
              <a:t>http://www.wohnmodelle.at</a:t>
            </a:r>
          </a:p>
        </p:txBody>
      </p:sp>
    </p:spTree>
    <p:extLst>
      <p:ext uri="{BB962C8B-B14F-4D97-AF65-F5344CB8AC3E}">
        <p14:creationId xmlns:p14="http://schemas.microsoft.com/office/powerpoint/2010/main" val="87696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2" descr="luft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7920038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570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luftfoto gro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76250"/>
            <a:ext cx="7343775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09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lageplan_architekten"/>
          <p:cNvPicPr>
            <a:picLocks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3588" y="665163"/>
            <a:ext cx="7683500" cy="5130800"/>
          </a:xfrm>
          <a:noFill/>
        </p:spPr>
      </p:pic>
      <p:sp>
        <p:nvSpPr>
          <p:cNvPr id="108546" name="Text Box 4"/>
          <p:cNvSpPr txBox="1">
            <a:spLocks noChangeArrowheads="1"/>
          </p:cNvSpPr>
          <p:nvPr/>
        </p:nvSpPr>
        <p:spPr bwMode="auto">
          <a:xfrm>
            <a:off x="6227763" y="3860800"/>
            <a:ext cx="25209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200" b="1"/>
              <a:t>2003: 250 Jahre</a:t>
            </a:r>
          </a:p>
          <a:p>
            <a:pPr eaLnBrk="1" hangingPunct="1">
              <a:spcBef>
                <a:spcPct val="50000"/>
              </a:spcBef>
            </a:pPr>
            <a:r>
              <a:rPr lang="de-AT" sz="1200" b="1"/>
              <a:t>SOMCO beauftragt Architekten</a:t>
            </a:r>
          </a:p>
          <a:p>
            <a:pPr eaLnBrk="1" hangingPunct="1">
              <a:spcBef>
                <a:spcPct val="50000"/>
              </a:spcBef>
            </a:pPr>
            <a:r>
              <a:rPr lang="de-AT" sz="1200" b="1"/>
              <a:t>mit experimentellem Wohnbau</a:t>
            </a:r>
            <a:endParaRPr lang="de-DE" sz="1200" b="1"/>
          </a:p>
        </p:txBody>
      </p:sp>
    </p:spTree>
    <p:extLst>
      <p:ext uri="{BB962C8B-B14F-4D97-AF65-F5344CB8AC3E}">
        <p14:creationId xmlns:p14="http://schemas.microsoft.com/office/powerpoint/2010/main" val="3706807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2" descr="poitevin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333375"/>
            <a:ext cx="5543550" cy="1771650"/>
          </a:xfrm>
          <a:noFill/>
        </p:spPr>
      </p:pic>
      <p:pic>
        <p:nvPicPr>
          <p:cNvPr id="111618" name="Picture 3" descr="poitevin - duncun lewis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2276475"/>
            <a:ext cx="5543550" cy="2030413"/>
          </a:xfrm>
          <a:noFill/>
        </p:spPr>
      </p:pic>
      <p:graphicFrame>
        <p:nvGraphicFramePr>
          <p:cNvPr id="111619" name="Object 4"/>
          <p:cNvGraphicFramePr>
            <a:graphicFrameLocks noChangeAspect="1"/>
          </p:cNvGraphicFramePr>
          <p:nvPr>
            <p:ph sz="half" idx="3"/>
          </p:nvPr>
        </p:nvGraphicFramePr>
        <p:xfrm>
          <a:off x="323850" y="4437063"/>
          <a:ext cx="5543550" cy="184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PHOTO-PAINT" r:id="rId5" imgW="11266667" imgH="3761905" progId="CorelPHOTOPAINT.Image.13">
                  <p:embed/>
                </p:oleObj>
              </mc:Choice>
              <mc:Fallback>
                <p:oleObj name="PHOTO-PAINT" r:id="rId5" imgW="11266667" imgH="3761905" progId="CorelPHOTOPAINT.Image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4437063"/>
                        <a:ext cx="5543550" cy="184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1620" name="Text Box 5"/>
          <p:cNvSpPr txBox="1">
            <a:spLocks noChangeArrowheads="1"/>
          </p:cNvSpPr>
          <p:nvPr/>
        </p:nvSpPr>
        <p:spPr bwMode="auto">
          <a:xfrm>
            <a:off x="6372225" y="1773238"/>
            <a:ext cx="2303463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Matthieu Poitevin</a:t>
            </a: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Duncan Lewis</a:t>
            </a: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de-AT" sz="18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Lacaton &amp; Vassal</a:t>
            </a:r>
            <a:endParaRPr 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666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2" descr="nouvel"/>
          <p:cNvPicPr>
            <a:picLocks noChangeAspect="1" noChangeArrowheads="1"/>
          </p:cNvPicPr>
          <p:nvPr>
            <p:ph sz="quarter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8513" y="3930650"/>
            <a:ext cx="6053137" cy="2160588"/>
          </a:xfrm>
          <a:noFill/>
        </p:spPr>
      </p:pic>
      <p:pic>
        <p:nvPicPr>
          <p:cNvPr id="112642" name="Picture 3" descr="lacaton_lewis"/>
          <p:cNvPicPr>
            <a:picLocks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549275"/>
            <a:ext cx="5184775" cy="2973388"/>
          </a:xfrm>
          <a:noFill/>
        </p:spPr>
      </p:pic>
      <p:sp>
        <p:nvSpPr>
          <p:cNvPr id="112643" name="Text Box 4"/>
          <p:cNvSpPr txBox="1">
            <a:spLocks noChangeArrowheads="1"/>
          </p:cNvSpPr>
          <p:nvPr/>
        </p:nvSpPr>
        <p:spPr bwMode="auto">
          <a:xfrm>
            <a:off x="6084888" y="2708275"/>
            <a:ext cx="259238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Shigeru Ban und </a:t>
            </a:r>
          </a:p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Jean de Gastines</a:t>
            </a:r>
            <a:endParaRPr lang="de-DE" sz="1800">
              <a:solidFill>
                <a:schemeClr val="tx1"/>
              </a:solidFill>
            </a:endParaRPr>
          </a:p>
        </p:txBody>
      </p:sp>
      <p:sp>
        <p:nvSpPr>
          <p:cNvPr id="112644" name="Text Box 5"/>
          <p:cNvSpPr txBox="1">
            <a:spLocks noChangeArrowheads="1"/>
          </p:cNvSpPr>
          <p:nvPr/>
        </p:nvSpPr>
        <p:spPr bwMode="auto">
          <a:xfrm>
            <a:off x="7164388" y="5805488"/>
            <a:ext cx="17287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AT" sz="1800">
                <a:solidFill>
                  <a:schemeClr val="tx1"/>
                </a:solidFill>
              </a:rPr>
              <a:t>Jean Nouvel</a:t>
            </a:r>
            <a:endParaRPr lang="de-D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590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2" descr="lac_ans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15888"/>
            <a:ext cx="4537075" cy="3403600"/>
          </a:xfrm>
          <a:noFill/>
        </p:spPr>
      </p:pic>
      <p:pic>
        <p:nvPicPr>
          <p:cNvPr id="113666" name="Picture 3" descr="lac_innen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3438" y="115888"/>
            <a:ext cx="4500562" cy="3376612"/>
          </a:xfrm>
          <a:noFill/>
        </p:spPr>
      </p:pic>
      <p:pic>
        <p:nvPicPr>
          <p:cNvPr id="113667" name="Picture 4" descr="lactonvasall_Eingangssituation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644900"/>
            <a:ext cx="2403475" cy="3213100"/>
          </a:xfrm>
          <a:noFill/>
        </p:spPr>
      </p:pic>
      <p:pic>
        <p:nvPicPr>
          <p:cNvPr id="113668" name="Picture 5" descr="treppe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716338"/>
            <a:ext cx="3887787" cy="2916237"/>
          </a:xfrm>
          <a:noFill/>
        </p:spPr>
      </p:pic>
    </p:spTree>
    <p:extLst>
      <p:ext uri="{BB962C8B-B14F-4D97-AF65-F5344CB8AC3E}">
        <p14:creationId xmlns:p14="http://schemas.microsoft.com/office/powerpoint/2010/main" val="1344312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2" descr="lac1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33375"/>
            <a:ext cx="3889375" cy="2927350"/>
          </a:xfrm>
          <a:noFill/>
        </p:spPr>
      </p:pic>
      <p:pic>
        <p:nvPicPr>
          <p:cNvPr id="114690" name="Picture 3" descr="lac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33375"/>
            <a:ext cx="3887787" cy="2927350"/>
          </a:xfrm>
          <a:noFill/>
        </p:spPr>
      </p:pic>
      <p:pic>
        <p:nvPicPr>
          <p:cNvPr id="114691" name="Picture 4" descr="lac2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463" y="3573463"/>
            <a:ext cx="3959225" cy="2968625"/>
          </a:xfrm>
          <a:noFill/>
        </p:spPr>
      </p:pic>
      <p:pic>
        <p:nvPicPr>
          <p:cNvPr id="114692" name="Picture 5" descr="lac4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3573463"/>
            <a:ext cx="3959225" cy="2936875"/>
          </a:xfrm>
          <a:noFill/>
        </p:spPr>
      </p:pic>
    </p:spTree>
    <p:extLst>
      <p:ext uri="{BB962C8B-B14F-4D97-AF65-F5344CB8AC3E}">
        <p14:creationId xmlns:p14="http://schemas.microsoft.com/office/powerpoint/2010/main" val="429186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chwarz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105</Words>
  <Application>Microsoft Macintosh PowerPoint</Application>
  <PresentationFormat>Bildschirmpräsentation (4:3)</PresentationFormat>
  <Paragraphs>31</Paragraphs>
  <Slides>24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7" baseType="lpstr">
      <vt:lpstr>Office-Design</vt:lpstr>
      <vt:lpstr>Schwarz</vt:lpstr>
      <vt:lpstr>Corel PHOTO-PAINT X3 Image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Marlis Nograsek</dc:creator>
  <cp:lastModifiedBy>Marlis Nograsek</cp:lastModifiedBy>
  <cp:revision>1</cp:revision>
  <dcterms:created xsi:type="dcterms:W3CDTF">2016-01-20T15:35:16Z</dcterms:created>
  <dcterms:modified xsi:type="dcterms:W3CDTF">2016-01-20T15:40:55Z</dcterms:modified>
</cp:coreProperties>
</file>